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77" r:id="rId13"/>
    <p:sldId id="278" r:id="rId14"/>
  </p:sldIdLst>
  <p:sldSz cx="9144000" cy="6858000" type="screen4x3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>
      <a:defRPr sz="2400">
        <a:latin typeface="Arial"/>
        <a:ea typeface="Arial"/>
        <a:cs typeface="Arial"/>
        <a:sym typeface="Arial"/>
      </a:defRPr>
    </a:lvl6pPr>
    <a:lvl7pPr>
      <a:defRPr sz="2400">
        <a:latin typeface="Arial"/>
        <a:ea typeface="Arial"/>
        <a:cs typeface="Arial"/>
        <a:sym typeface="Arial"/>
      </a:defRPr>
    </a:lvl7pPr>
    <a:lvl8pPr>
      <a:defRPr sz="2400">
        <a:latin typeface="Arial"/>
        <a:ea typeface="Arial"/>
        <a:cs typeface="Arial"/>
        <a:sym typeface="Arial"/>
      </a:defRPr>
    </a:lvl8pPr>
    <a:lvl9pPr>
      <a:defRPr sz="2400"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7F3"/>
    <a:srgbClr val="34B4E6"/>
    <a:srgbClr val="170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102033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288824"/>
          </a:xfrm>
          <a:prstGeom prst="rect">
            <a:avLst/>
          </a:prstGeom>
        </p:spPr>
        <p:txBody>
          <a:bodyPr/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microsoft.com/office/2007/relationships/hdphoto" Target="../media/hdphoto1.wdp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CC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019800" y="6248400"/>
            <a:ext cx="2133600" cy="43706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649163"/>
            <a:ext cx="3227793" cy="1198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9588" y="6234131"/>
            <a:ext cx="2053840" cy="465605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3134508" y="5785204"/>
            <a:ext cx="3409516" cy="1062433"/>
            <a:chOff x="-2170794" y="199609"/>
            <a:chExt cx="3409516" cy="10624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170794" y="629098"/>
              <a:ext cx="3375080" cy="4826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-2141156" y="199609"/>
              <a:ext cx="3379878" cy="1062433"/>
              <a:chOff x="5098596" y="1434925"/>
              <a:chExt cx="3379878" cy="106243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18">
                <a:biLevel thresh="25000"/>
              </a:blip>
              <a:srcRect r="65387" b="15693"/>
              <a:stretch/>
            </p:blipFill>
            <p:spPr>
              <a:xfrm>
                <a:off x="5098596" y="1434925"/>
                <a:ext cx="1574357" cy="9288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9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l="56022" t="10076"/>
              <a:stretch/>
            </p:blipFill>
            <p:spPr>
              <a:xfrm>
                <a:off x="6625177" y="1579506"/>
                <a:ext cx="1853297" cy="917852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>
        <a:defRPr sz="4400">
          <a:solidFill>
            <a:srgbClr val="333399"/>
          </a:solidFill>
          <a:latin typeface="Arial"/>
          <a:ea typeface="Arial"/>
          <a:cs typeface="Arial"/>
          <a:sym typeface="Arial"/>
        </a:defRPr>
      </a:lvl1pPr>
      <a:lvl2pPr algn="ctr">
        <a:defRPr sz="4400">
          <a:solidFill>
            <a:srgbClr val="333399"/>
          </a:solidFill>
          <a:latin typeface="Arial"/>
          <a:ea typeface="Arial"/>
          <a:cs typeface="Arial"/>
          <a:sym typeface="Arial"/>
        </a:defRPr>
      </a:lvl2pPr>
      <a:lvl3pPr algn="ctr">
        <a:defRPr sz="4400">
          <a:solidFill>
            <a:srgbClr val="333399"/>
          </a:solidFill>
          <a:latin typeface="Arial"/>
          <a:ea typeface="Arial"/>
          <a:cs typeface="Arial"/>
          <a:sym typeface="Arial"/>
        </a:defRPr>
      </a:lvl3pPr>
      <a:lvl4pPr algn="ctr">
        <a:defRPr sz="4400">
          <a:solidFill>
            <a:srgbClr val="333399"/>
          </a:solidFill>
          <a:latin typeface="Arial"/>
          <a:ea typeface="Arial"/>
          <a:cs typeface="Arial"/>
          <a:sym typeface="Arial"/>
        </a:defRPr>
      </a:lvl4pPr>
      <a:lvl5pPr algn="ctr">
        <a:defRPr sz="4400">
          <a:solidFill>
            <a:srgbClr val="333399"/>
          </a:solidFill>
          <a:latin typeface="Arial"/>
          <a:ea typeface="Arial"/>
          <a:cs typeface="Arial"/>
          <a:sym typeface="Arial"/>
        </a:defRPr>
      </a:lvl5pPr>
      <a:lvl6pPr indent="457200" algn="ctr">
        <a:defRPr sz="4400">
          <a:solidFill>
            <a:srgbClr val="333399"/>
          </a:solidFill>
          <a:latin typeface="Arial"/>
          <a:ea typeface="Arial"/>
          <a:cs typeface="Arial"/>
          <a:sym typeface="Arial"/>
        </a:defRPr>
      </a:lvl6pPr>
      <a:lvl7pPr indent="914400" algn="ctr">
        <a:defRPr sz="4400">
          <a:solidFill>
            <a:srgbClr val="333399"/>
          </a:solidFill>
          <a:latin typeface="Arial"/>
          <a:ea typeface="Arial"/>
          <a:cs typeface="Arial"/>
          <a:sym typeface="Arial"/>
        </a:defRPr>
      </a:lvl7pPr>
      <a:lvl8pPr indent="1371600" algn="ctr">
        <a:defRPr sz="4400">
          <a:solidFill>
            <a:srgbClr val="333399"/>
          </a:solidFill>
          <a:latin typeface="Arial"/>
          <a:ea typeface="Arial"/>
          <a:cs typeface="Arial"/>
          <a:sym typeface="Arial"/>
        </a:defRPr>
      </a:lvl8pPr>
      <a:lvl9pPr indent="1828800" algn="ctr">
        <a:defRPr sz="4400">
          <a:solidFill>
            <a:srgbClr val="333399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solidFill>
            <a:srgbClr val="0033CC"/>
          </a:solidFill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solidFill>
            <a:srgbClr val="0033CC"/>
          </a:solidFill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solidFill>
            <a:srgbClr val="0033CC"/>
          </a:solidFill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solidFill>
            <a:srgbClr val="0033CC"/>
          </a:solidFill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solidFill>
            <a:srgbClr val="0033CC"/>
          </a:solidFill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solidFill>
            <a:srgbClr val="0033CC"/>
          </a:solidFill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solidFill>
            <a:srgbClr val="0033CC"/>
          </a:solidFill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solidFill>
            <a:srgbClr val="0033CC"/>
          </a:solidFill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solidFill>
            <a:srgbClr val="0033CC"/>
          </a:solidFill>
          <a:latin typeface="Arial"/>
          <a:ea typeface="Arial"/>
          <a:cs typeface="Arial"/>
          <a:sym typeface="Arial"/>
        </a:defRPr>
      </a:lvl9pPr>
    </p:bodyStyle>
    <p:otherStyle>
      <a:lvl1pPr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019800" y="628015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>
              <a:defRPr sz="1800"/>
            </a:pPr>
            <a:r>
              <a:rPr sz="1400" dirty="0"/>
              <a:t>1</a:t>
            </a:r>
          </a:p>
        </p:txBody>
      </p:sp>
      <p:pic>
        <p:nvPicPr>
          <p:cNvPr id="5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9025" y="1793039"/>
            <a:ext cx="7089775" cy="14763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476375" y="-8430"/>
            <a:ext cx="6075089" cy="3539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Tx/>
              <a:sym typeface="Arial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STARTUP PITCH FEST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Template version 5/1/2017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spc="50" normalizeH="0" baseline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Tx/>
              <a:sym typeface="Arial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YOUR TEAM NAME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&lt;YOUR LOCATION OF CODERS CLUB&gt;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sym typeface="Arial"/>
              </a:rPr>
              <a:t>&lt;PROJECT</a:t>
            </a:r>
            <a:r>
              <a:rPr kumimoji="0" lang="en-US" sz="24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Tx/>
                <a:sym typeface="Arial"/>
              </a:rPr>
              <a:t> IDEA&gt;</a:t>
            </a:r>
            <a:endParaRPr kumimoji="0" lang="en-US" sz="2400" b="1" i="0" u="none" strike="noStrike" spc="50" normalizeH="0" baseline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Tx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6375" y="3564689"/>
            <a:ext cx="6040372" cy="1464511"/>
            <a:chOff x="1476375" y="3564689"/>
            <a:chExt cx="6040372" cy="146451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6375" y="3564689"/>
              <a:ext cx="6040372" cy="146451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4395339" y="3869203"/>
              <a:ext cx="682626" cy="584773"/>
              <a:chOff x="7919589" y="4018978"/>
              <a:chExt cx="682626" cy="58477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87551" r="1181" b="64388"/>
              <a:stretch/>
            </p:blipFill>
            <p:spPr>
              <a:xfrm>
                <a:off x="7921625" y="4082215"/>
                <a:ext cx="680590" cy="52153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7919589" y="4018978"/>
                <a:ext cx="682625" cy="584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3rd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740663">
              <a:defRPr sz="1800">
                <a:solidFill>
                  <a:srgbClr val="000000"/>
                </a:solidFill>
              </a:defRPr>
            </a:pPr>
            <a:r>
              <a:rPr lang="en-US" sz="3564" dirty="0" smtClean="0">
                <a:solidFill>
                  <a:srgbClr val="333399"/>
                </a:solidFill>
              </a:rPr>
              <a:t>FINANCIAL ANALYSIS</a:t>
            </a:r>
            <a:endParaRPr sz="3564" dirty="0">
              <a:solidFill>
                <a:srgbClr val="333399"/>
              </a:solidFill>
            </a:endParaRPr>
          </a:p>
        </p:txBody>
      </p:sp>
      <p:sp>
        <p:nvSpPr>
          <p:cNvPr id="4" name="Shape 63"/>
          <p:cNvSpPr txBox="1">
            <a:spLocks/>
          </p:cNvSpPr>
          <p:nvPr/>
        </p:nvSpPr>
        <p:spPr>
          <a:xfrm>
            <a:off x="457200" y="14478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0552" indent="-210552"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How will you make money from this product?</a:t>
            </a:r>
          </a:p>
          <a:p>
            <a:pPr marL="210552" indent="-210552"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Forecast over 3 to 5 years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mmer_time_wall_c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428625"/>
            <a:ext cx="4873625" cy="48736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59873" y="1481996"/>
            <a:ext cx="2040053" cy="919398"/>
          </a:xfrm>
          <a:prstGeom prst="round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DEMO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  <a:t>11</a:t>
            </a:fld>
            <a:endParaRPr sz="24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6835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440434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2505075"/>
            <a:ext cx="8235950" cy="188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1752600"/>
            <a:ext cx="7483475" cy="3657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04521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2"/>
          <p:cNvSpPr txBox="1">
            <a:spLocks/>
          </p:cNvSpPr>
          <p:nvPr/>
        </p:nvSpPr>
        <p:spPr>
          <a:xfrm>
            <a:off x="622143" y="2665370"/>
            <a:ext cx="8229600" cy="1508126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>
              <a:defRPr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>
              <a:defRPr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>
              <a:defRPr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>
              <a:defRPr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algn="ctr">
              <a:defRPr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algn="ctr">
              <a:defRPr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algn="ctr">
              <a:defRPr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algn="ctr">
              <a:defRPr sz="4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Please review the rules at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www.siliconvalleycoders.org</a:t>
            </a:r>
            <a:r>
              <a:rPr lang="en-US" dirty="0"/>
              <a:t>/youth-tech-day-2017.html</a:t>
            </a:r>
          </a:p>
        </p:txBody>
      </p:sp>
    </p:spTree>
    <p:extLst>
      <p:ext uri="{BB962C8B-B14F-4D97-AF65-F5344CB8AC3E}">
        <p14:creationId xmlns:p14="http://schemas.microsoft.com/office/powerpoint/2010/main" val="1070617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333399"/>
                </a:solidFill>
              </a:rPr>
              <a:t>OUR TEAM </a:t>
            </a:r>
            <a:r>
              <a:rPr lang="mr-IN" sz="4400" dirty="0" smtClean="0">
                <a:solidFill>
                  <a:srgbClr val="333399"/>
                </a:solidFill>
              </a:rPr>
              <a:t>–</a:t>
            </a:r>
            <a:r>
              <a:rPr lang="en-US" sz="4400" dirty="0" smtClean="0">
                <a:solidFill>
                  <a:srgbClr val="333399"/>
                </a:solidFill>
              </a:rPr>
              <a:t> WHO WE ARE</a:t>
            </a:r>
            <a:endParaRPr sz="4400" dirty="0">
              <a:solidFill>
                <a:srgbClr val="333399"/>
              </a:solidFill>
            </a:endParaRP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prstGeom prst="rect">
            <a:avLst/>
          </a:prstGeom>
        </p:spPr>
        <p:txBody>
          <a:bodyPr/>
          <a:lstStyle/>
          <a:p>
            <a:pPr marL="210552" lvl="0" indent="-210552"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Names of team members, schools you attend, and grade + anything else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  <a:t>3</a:t>
            </a:fld>
            <a:endParaRPr sz="24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333399"/>
                </a:solidFill>
              </a:rPr>
              <a:t>OUR PRODUCT</a:t>
            </a:r>
            <a:endParaRPr sz="4400" dirty="0">
              <a:solidFill>
                <a:srgbClr val="333399"/>
              </a:solidFill>
            </a:endParaRPr>
          </a:p>
        </p:txBody>
      </p:sp>
      <p:sp>
        <p:nvSpPr>
          <p:cNvPr id="4" name="Shape 63"/>
          <p:cNvSpPr txBox="1">
            <a:spLocks/>
          </p:cNvSpPr>
          <p:nvPr/>
        </p:nvSpPr>
        <p:spPr>
          <a:xfrm>
            <a:off x="457200" y="14478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0552" indent="-210552"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What is your product idea?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333399"/>
                </a:solidFill>
              </a:rPr>
              <a:t>WHAT OUR PRODUCT DOES</a:t>
            </a:r>
            <a:endParaRPr sz="4400" dirty="0">
              <a:solidFill>
                <a:srgbClr val="333399"/>
              </a:solidFill>
            </a:endParaRPr>
          </a:p>
        </p:txBody>
      </p:sp>
      <p:sp>
        <p:nvSpPr>
          <p:cNvPr id="5" name="Shape 63"/>
          <p:cNvSpPr txBox="1">
            <a:spLocks/>
          </p:cNvSpPr>
          <p:nvPr/>
        </p:nvSpPr>
        <p:spPr>
          <a:xfrm>
            <a:off x="457200" y="14478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0552" indent="-210552"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What gap does this product address? How does it make life better?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333399"/>
                </a:solidFill>
              </a:rPr>
              <a:t>HOW DID YOU COME UP WITH THIS PRODUCT IDEA?</a:t>
            </a:r>
            <a:endParaRPr sz="4400" dirty="0">
              <a:solidFill>
                <a:srgbClr val="333399"/>
              </a:solidFill>
            </a:endParaRP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  <a:t>6</a:t>
            </a:fld>
            <a:endParaRPr sz="2400"/>
          </a:p>
        </p:txBody>
      </p:sp>
      <p:sp>
        <p:nvSpPr>
          <p:cNvPr id="7" name="Shape 6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prstGeom prst="rect">
            <a:avLst/>
          </a:prstGeom>
        </p:spPr>
        <p:txBody>
          <a:bodyPr/>
          <a:lstStyle/>
          <a:p>
            <a:pPr marL="210552" lvl="0" indent="-210552"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What led you to this product?</a:t>
            </a:r>
          </a:p>
          <a:p>
            <a:pPr marL="210552" lvl="0" indent="-210552"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Who contributed to this product idea?</a:t>
            </a:r>
            <a:endParaRPr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355600" y="206374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333399"/>
                </a:solidFill>
              </a:rPr>
              <a:t>WHO HELPED US?</a:t>
            </a:r>
            <a:endParaRPr sz="4400" dirty="0">
              <a:solidFill>
                <a:srgbClr val="333399"/>
              </a:solidFill>
            </a:endParaRPr>
          </a:p>
        </p:txBody>
      </p:sp>
      <p:sp>
        <p:nvSpPr>
          <p:cNvPr id="6" name="Shape 6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prstGeom prst="rect">
            <a:avLst/>
          </a:prstGeom>
        </p:spPr>
        <p:txBody>
          <a:bodyPr/>
          <a:lstStyle/>
          <a:p>
            <a:pPr marL="210552" lvl="0" indent="-210552"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As a startup how did you collaborate with the world and seek help?</a:t>
            </a:r>
            <a:endParaRPr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 idx="4294967295"/>
          </p:nvPr>
        </p:nvSpPr>
        <p:spPr>
          <a:xfrm>
            <a:off x="-428851" y="0"/>
            <a:ext cx="9847067" cy="1143001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333399"/>
                </a:solidFill>
              </a:rPr>
              <a:t>MARKET ANALYSIS</a:t>
            </a:r>
            <a:br>
              <a:rPr lang="en-US" sz="4400" dirty="0" smtClean="0">
                <a:solidFill>
                  <a:srgbClr val="333399"/>
                </a:solidFill>
              </a:rPr>
            </a:br>
            <a:r>
              <a:rPr lang="en-US" sz="4400" dirty="0" smtClean="0">
                <a:solidFill>
                  <a:srgbClr val="333399"/>
                </a:solidFill>
              </a:rPr>
              <a:t>WHY WILL PRODUCT SUCCEED?</a:t>
            </a:r>
            <a:endParaRPr sz="4400" dirty="0">
              <a:solidFill>
                <a:srgbClr val="333399"/>
              </a:solidFill>
            </a:endParaRPr>
          </a:p>
        </p:txBody>
      </p:sp>
      <p:sp>
        <p:nvSpPr>
          <p:cNvPr id="4" name="Shape 63"/>
          <p:cNvSpPr txBox="1">
            <a:spLocks/>
          </p:cNvSpPr>
          <p:nvPr/>
        </p:nvSpPr>
        <p:spPr>
          <a:xfrm>
            <a:off x="457200" y="14478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0552" indent="-210552"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Who is the competition?</a:t>
            </a:r>
          </a:p>
          <a:p>
            <a:pPr marL="210552" indent="-210552"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What makes your product succeed?</a:t>
            </a:r>
          </a:p>
          <a:p>
            <a:pPr marL="210552" indent="-210552"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How will you overcome market hurdles?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 idx="4294967295"/>
          </p:nvPr>
        </p:nvSpPr>
        <p:spPr>
          <a:xfrm>
            <a:off x="-428851" y="0"/>
            <a:ext cx="9847067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333399"/>
                </a:solidFill>
              </a:rPr>
              <a:t>AN EXAMPLE OF INNOVATION</a:t>
            </a:r>
            <a:br>
              <a:rPr lang="en-US" sz="4400" dirty="0" smtClean="0">
                <a:solidFill>
                  <a:srgbClr val="333399"/>
                </a:solidFill>
              </a:rPr>
            </a:br>
            <a:r>
              <a:rPr lang="en-US" dirty="0" smtClean="0"/>
              <a:t>(optional)</a:t>
            </a:r>
            <a:endParaRPr sz="4400" dirty="0">
              <a:solidFill>
                <a:srgbClr val="333399"/>
              </a:solidFill>
            </a:endParaRPr>
          </a:p>
        </p:txBody>
      </p:sp>
      <p:sp>
        <p:nvSpPr>
          <p:cNvPr id="4" name="Shape 63"/>
          <p:cNvSpPr txBox="1">
            <a:spLocks/>
          </p:cNvSpPr>
          <p:nvPr/>
        </p:nvSpPr>
        <p:spPr>
          <a:xfrm>
            <a:off x="457200" y="14478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35200" indent="-406400">
              <a:spcBef>
                <a:spcPts val="700"/>
              </a:spcBef>
              <a:buSzPct val="100000"/>
              <a:buChar char="»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10552" indent="-210552"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As you built this product, do you have an example of how you got through a hurdle</a:t>
            </a:r>
          </a:p>
          <a:p>
            <a:pPr marL="210552" indent="-210552"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000FF"/>
                </a:solidFill>
              </a:rPr>
              <a:t>How did you innovate?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35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195</Words>
  <Application>Microsoft Macintosh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</vt:lpstr>
      <vt:lpstr>PowerPoint Presentation</vt:lpstr>
      <vt:lpstr>PowerPoint Presentation</vt:lpstr>
      <vt:lpstr>OUR TEAM – WHO WE ARE</vt:lpstr>
      <vt:lpstr>OUR PRODUCT</vt:lpstr>
      <vt:lpstr>WHAT OUR PRODUCT DOES</vt:lpstr>
      <vt:lpstr>HOW DID YOU COME UP WITH THIS PRODUCT IDEA?</vt:lpstr>
      <vt:lpstr>WHO HELPED US?</vt:lpstr>
      <vt:lpstr>MARKET ANALYSIS WHY WILL PRODUCT SUCCEED?</vt:lpstr>
      <vt:lpstr>AN EXAMPLE OF INNOVATION (optional)</vt:lpstr>
      <vt:lpstr>FINANCIAL ANALYSIS</vt:lpstr>
      <vt:lpstr>PowerPoint Presentation</vt:lpstr>
      <vt:lpstr>Q &amp; 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Rishi Kumar</cp:lastModifiedBy>
  <cp:revision>21</cp:revision>
  <dcterms:modified xsi:type="dcterms:W3CDTF">2017-05-03T01:39:26Z</dcterms:modified>
</cp:coreProperties>
</file>