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99" r:id="rId2"/>
  </p:sldIdLst>
  <p:sldSz cx="10058400" cy="7315200"/>
  <p:notesSz cx="6858000" cy="9144000"/>
  <p:defaultTextStyle>
    <a:defPPr>
      <a:defRPr lang="en-US"/>
    </a:defPPr>
    <a:lvl1pPr marL="0" algn="l" defTabSz="4963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313" algn="l" defTabSz="4963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2625" algn="l" defTabSz="4963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88937" algn="l" defTabSz="4963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5248" algn="l" defTabSz="4963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1561" algn="l" defTabSz="4963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77873" algn="l" defTabSz="4963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4186" algn="l" defTabSz="4963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0498" algn="l" defTabSz="4963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FF00FF"/>
    <a:srgbClr val="FFFF66"/>
    <a:srgbClr val="66CCFF"/>
    <a:srgbClr val="EDECF9"/>
    <a:srgbClr val="FFFFFF"/>
    <a:srgbClr val="6392FF"/>
    <a:srgbClr val="0000FF"/>
    <a:srgbClr val="814A08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6" autoAdjust="0"/>
    <p:restoredTop sz="87146" autoAdjust="0"/>
  </p:normalViewPr>
  <p:slideViewPr>
    <p:cSldViewPr snapToGrid="0" snapToObjects="1">
      <p:cViewPr>
        <p:scale>
          <a:sx n="90" d="100"/>
          <a:sy n="90" d="100"/>
        </p:scale>
        <p:origin x="-1328" y="480"/>
      </p:cViewPr>
      <p:guideLst>
        <p:guide orient="horz" pos="2304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47B66-2676-3F46-A10C-B275FBFF1B00}" type="datetimeFigureOut">
              <a:rPr lang="en-US" smtClean="0"/>
              <a:t>10/4/17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1563" y="685800"/>
            <a:ext cx="4714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E02BD-EAFD-3247-8940-5C02E1E28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43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71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7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44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9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14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50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86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E02BD-EAFD-3247-8940-5C02E1E285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0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9"/>
            <a:ext cx="854964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145280"/>
            <a:ext cx="70408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8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7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0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2E02-81A4-004A-9C45-AB2DF6CD18D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8F5F-438D-B34F-B11C-F4A82923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1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2E02-81A4-004A-9C45-AB2DF6CD18D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8F5F-438D-B34F-B11C-F4A82923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6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292953"/>
            <a:ext cx="226314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92953"/>
            <a:ext cx="662178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2E02-81A4-004A-9C45-AB2DF6CD18D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8F5F-438D-B34F-B11C-F4A82923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3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2E02-81A4-004A-9C45-AB2DF6CD18D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8F5F-438D-B34F-B11C-F4A82923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696"/>
            <a:ext cx="854964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500"/>
            <a:ext cx="8549640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62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89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2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5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78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1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04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2E02-81A4-004A-9C45-AB2DF6CD18D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8F5F-438D-B34F-B11C-F4A82923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1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706886"/>
            <a:ext cx="4442460" cy="48276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706886"/>
            <a:ext cx="4442460" cy="48276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2E02-81A4-004A-9C45-AB2DF6CD18D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8F5F-438D-B34F-B11C-F4A82923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3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637456"/>
            <a:ext cx="444420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13" indent="0">
              <a:buNone/>
              <a:defRPr sz="2200" b="1"/>
            </a:lvl2pPr>
            <a:lvl3pPr marL="992625" indent="0">
              <a:buNone/>
              <a:defRPr sz="2000" b="1"/>
            </a:lvl3pPr>
            <a:lvl4pPr marL="1488937" indent="0">
              <a:buNone/>
              <a:defRPr sz="1700" b="1"/>
            </a:lvl4pPr>
            <a:lvl5pPr marL="1985248" indent="0">
              <a:buNone/>
              <a:defRPr sz="1700" b="1"/>
            </a:lvl5pPr>
            <a:lvl6pPr marL="2481561" indent="0">
              <a:buNone/>
              <a:defRPr sz="1700" b="1"/>
            </a:lvl6pPr>
            <a:lvl7pPr marL="2977873" indent="0">
              <a:buNone/>
              <a:defRPr sz="1700" b="1"/>
            </a:lvl7pPr>
            <a:lvl8pPr marL="3474186" indent="0">
              <a:buNone/>
              <a:defRPr sz="1700" b="1"/>
            </a:lvl8pPr>
            <a:lvl9pPr marL="397049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319869"/>
            <a:ext cx="4444207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3" y="1637456"/>
            <a:ext cx="444595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13" indent="0">
              <a:buNone/>
              <a:defRPr sz="2200" b="1"/>
            </a:lvl2pPr>
            <a:lvl3pPr marL="992625" indent="0">
              <a:buNone/>
              <a:defRPr sz="2000" b="1"/>
            </a:lvl3pPr>
            <a:lvl4pPr marL="1488937" indent="0">
              <a:buNone/>
              <a:defRPr sz="1700" b="1"/>
            </a:lvl4pPr>
            <a:lvl5pPr marL="1985248" indent="0">
              <a:buNone/>
              <a:defRPr sz="1700" b="1"/>
            </a:lvl5pPr>
            <a:lvl6pPr marL="2481561" indent="0">
              <a:buNone/>
              <a:defRPr sz="1700" b="1"/>
            </a:lvl6pPr>
            <a:lvl7pPr marL="2977873" indent="0">
              <a:buNone/>
              <a:defRPr sz="1700" b="1"/>
            </a:lvl7pPr>
            <a:lvl8pPr marL="3474186" indent="0">
              <a:buNone/>
              <a:defRPr sz="1700" b="1"/>
            </a:lvl8pPr>
            <a:lvl9pPr marL="397049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3" y="2319869"/>
            <a:ext cx="444595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2E02-81A4-004A-9C45-AB2DF6CD18D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8F5F-438D-B34F-B11C-F4A82923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3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2E02-81A4-004A-9C45-AB2DF6CD18D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8F5F-438D-B34F-B11C-F4A82923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6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2E02-81A4-004A-9C45-AB2DF6CD18D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8F5F-438D-B34F-B11C-F4A82923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1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5" y="291253"/>
            <a:ext cx="3309144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59"/>
            <a:ext cx="5622925" cy="62433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5" y="1530779"/>
            <a:ext cx="3309144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96313" indent="0">
              <a:buNone/>
              <a:defRPr sz="1300"/>
            </a:lvl2pPr>
            <a:lvl3pPr marL="992625" indent="0">
              <a:buNone/>
              <a:defRPr sz="1100"/>
            </a:lvl3pPr>
            <a:lvl4pPr marL="1488937" indent="0">
              <a:buNone/>
              <a:defRPr sz="1000"/>
            </a:lvl4pPr>
            <a:lvl5pPr marL="1985248" indent="0">
              <a:buNone/>
              <a:defRPr sz="1000"/>
            </a:lvl5pPr>
            <a:lvl6pPr marL="2481561" indent="0">
              <a:buNone/>
              <a:defRPr sz="1000"/>
            </a:lvl6pPr>
            <a:lvl7pPr marL="2977873" indent="0">
              <a:buNone/>
              <a:defRPr sz="1000"/>
            </a:lvl7pPr>
            <a:lvl8pPr marL="3474186" indent="0">
              <a:buNone/>
              <a:defRPr sz="1000"/>
            </a:lvl8pPr>
            <a:lvl9pPr marL="39704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2E02-81A4-004A-9C45-AB2DF6CD18D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8F5F-438D-B34F-B11C-F4A82923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2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3"/>
            <a:ext cx="603504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500"/>
            </a:lvl1pPr>
            <a:lvl2pPr marL="496313" indent="0">
              <a:buNone/>
              <a:defRPr sz="3000"/>
            </a:lvl2pPr>
            <a:lvl3pPr marL="992625" indent="0">
              <a:buNone/>
              <a:defRPr sz="2600"/>
            </a:lvl3pPr>
            <a:lvl4pPr marL="1488937" indent="0">
              <a:buNone/>
              <a:defRPr sz="2200"/>
            </a:lvl4pPr>
            <a:lvl5pPr marL="1985248" indent="0">
              <a:buNone/>
              <a:defRPr sz="2200"/>
            </a:lvl5pPr>
            <a:lvl6pPr marL="2481561" indent="0">
              <a:buNone/>
              <a:defRPr sz="2200"/>
            </a:lvl6pPr>
            <a:lvl7pPr marL="2977873" indent="0">
              <a:buNone/>
              <a:defRPr sz="2200"/>
            </a:lvl7pPr>
            <a:lvl8pPr marL="3474186" indent="0">
              <a:buNone/>
              <a:defRPr sz="2200"/>
            </a:lvl8pPr>
            <a:lvl9pPr marL="39704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4"/>
            <a:ext cx="603504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96313" indent="0">
              <a:buNone/>
              <a:defRPr sz="1300"/>
            </a:lvl2pPr>
            <a:lvl3pPr marL="992625" indent="0">
              <a:buNone/>
              <a:defRPr sz="1100"/>
            </a:lvl3pPr>
            <a:lvl4pPr marL="1488937" indent="0">
              <a:buNone/>
              <a:defRPr sz="1000"/>
            </a:lvl4pPr>
            <a:lvl5pPr marL="1985248" indent="0">
              <a:buNone/>
              <a:defRPr sz="1000"/>
            </a:lvl5pPr>
            <a:lvl6pPr marL="2481561" indent="0">
              <a:buNone/>
              <a:defRPr sz="1000"/>
            </a:lvl6pPr>
            <a:lvl7pPr marL="2977873" indent="0">
              <a:buNone/>
              <a:defRPr sz="1000"/>
            </a:lvl7pPr>
            <a:lvl8pPr marL="3474186" indent="0">
              <a:buNone/>
              <a:defRPr sz="1000"/>
            </a:lvl8pPr>
            <a:lvl9pPr marL="39704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2E02-81A4-004A-9C45-AB2DF6CD18D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8F5F-438D-B34F-B11C-F4A82923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7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  <a:prstGeom prst="rect">
            <a:avLst/>
          </a:prstGeom>
        </p:spPr>
        <p:txBody>
          <a:bodyPr vert="horz" lIns="99262" tIns="49632" rIns="99262" bIns="4963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06886"/>
            <a:ext cx="9052560" cy="4827694"/>
          </a:xfrm>
          <a:prstGeom prst="rect">
            <a:avLst/>
          </a:prstGeom>
        </p:spPr>
        <p:txBody>
          <a:bodyPr vert="horz" lIns="99262" tIns="49632" rIns="99262" bIns="4963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6780112"/>
            <a:ext cx="2346960" cy="389467"/>
          </a:xfrm>
          <a:prstGeom prst="rect">
            <a:avLst/>
          </a:prstGeom>
        </p:spPr>
        <p:txBody>
          <a:bodyPr vert="horz" lIns="99262" tIns="49632" rIns="99262" bIns="4963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B2E02-81A4-004A-9C45-AB2DF6CD18D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6780112"/>
            <a:ext cx="3185160" cy="389467"/>
          </a:xfrm>
          <a:prstGeom prst="rect">
            <a:avLst/>
          </a:prstGeom>
        </p:spPr>
        <p:txBody>
          <a:bodyPr vert="horz" lIns="99262" tIns="49632" rIns="99262" bIns="4963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6780112"/>
            <a:ext cx="2346960" cy="389467"/>
          </a:xfrm>
          <a:prstGeom prst="rect">
            <a:avLst/>
          </a:prstGeom>
        </p:spPr>
        <p:txBody>
          <a:bodyPr vert="horz" lIns="99262" tIns="49632" rIns="99262" bIns="4963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78F5F-438D-B34F-B11C-F4A82923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908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6313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2233" indent="-372233" algn="l" defTabSz="496313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507" indent="-310195" algn="l" defTabSz="496313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780" indent="-248156" algn="l" defTabSz="496313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7092" indent="-248156" algn="l" defTabSz="496313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405" indent="-248156" algn="l" defTabSz="496313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9717" indent="-248156" algn="l" defTabSz="496313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029" indent="-248156" algn="l" defTabSz="496313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342" indent="-248156" algn="l" defTabSz="496313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8653" indent="-248156" algn="l" defTabSz="496313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3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13" algn="l" defTabSz="4963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625" algn="l" defTabSz="4963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8937" algn="l" defTabSz="4963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248" algn="l" defTabSz="4963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561" algn="l" defTabSz="4963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7873" algn="l" defTabSz="4963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186" algn="l" defTabSz="4963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0498" algn="l" defTabSz="4963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tinyurl.com/StartupBootcamp4kids" TargetMode="External"/><Relationship Id="rId5" Type="http://schemas.openxmlformats.org/officeDocument/2006/relationships/image" Target="../media/image2.jpg"/><Relationship Id="rId6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504" y="-526089"/>
            <a:ext cx="10058400" cy="398145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0" y="1901233"/>
            <a:ext cx="10058400" cy="214412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20978406">
            <a:off x="-1075717" y="6045008"/>
            <a:ext cx="438568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INSTRUCTOR</a:t>
            </a:r>
            <a:b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PRIYA</a:t>
            </a:r>
            <a:b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RAJPAL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6504" y="2271582"/>
            <a:ext cx="10012738" cy="5816962"/>
          </a:xfrm>
          <a:prstGeom prst="rect">
            <a:avLst/>
          </a:prstGeom>
        </p:spPr>
        <p:txBody>
          <a:bodyPr wrap="square" lIns="91427" tIns="45713" rIns="91427" bIns="45713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2017 FALL SEMESTER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START-UP BOOTCAMP </a:t>
            </a:r>
          </a:p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 MIDDLE &amp; HIGH SCHOOL STUDENTS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STARTS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October 8</a:t>
            </a:r>
            <a:r>
              <a:rPr lang="en-US" sz="28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December 10</a:t>
            </a:r>
            <a:r>
              <a:rPr lang="en-US" sz="28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2017</a:t>
            </a:r>
          </a:p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WHEN: Every Sunday @ 10:30AM</a:t>
            </a:r>
          </a:p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WHERE: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&lt;&lt;&lt;&lt;&lt;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ADDRESS: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OPEN TO ALL FOR NO CHARGE </a:t>
            </a:r>
            <a:b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RSVP: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/>
              </a:rPr>
              <a:t>http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/>
              </a:rPr>
              <a:t>:/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/>
              </a:rPr>
              <a:t>/tinyurl.com/StartupBootcamp4kids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WWW.SILICONVALLEYCODERS.ORG</a:t>
            </a:r>
          </a:p>
          <a:p>
            <a:pPr algn="ctr"/>
            <a:endParaRPr lang="en-US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pple Symbols"/>
              <a:cs typeface="Apple Symbols"/>
            </a:endParaRPr>
          </a:p>
          <a:p>
            <a:pPr algn="ctr"/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 rot="467166">
            <a:off x="7980324" y="6174613"/>
            <a:ext cx="19133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INSTRUCTOR:</a:t>
            </a:r>
          </a:p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SARITA 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AGRAWAL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98846" y="3482980"/>
            <a:ext cx="728848" cy="8888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21463276_10155140089528191_8328046107095626877_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8523">
            <a:off x="150993" y="4386588"/>
            <a:ext cx="1727334" cy="1729493"/>
          </a:xfrm>
          <a:prstGeom prst="rect">
            <a:avLst/>
          </a:prstGeom>
        </p:spPr>
      </p:pic>
      <p:pic>
        <p:nvPicPr>
          <p:cNvPr id="9" name="Picture 8" descr="SAR13495328_10154126785936438_5430966066369665623_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7767">
            <a:off x="8146991" y="4380814"/>
            <a:ext cx="1783378" cy="178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647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32571</TotalTime>
  <Words>8</Words>
  <Application>Microsoft Macintosh PowerPoint</Application>
  <PresentationFormat>Custom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Rishi Kumar</dc:creator>
  <cp:lastModifiedBy>Rishi Kumar</cp:lastModifiedBy>
  <cp:revision>579</cp:revision>
  <cp:lastPrinted>2017-04-21T16:33:44Z</cp:lastPrinted>
  <dcterms:created xsi:type="dcterms:W3CDTF">2015-07-06T21:56:29Z</dcterms:created>
  <dcterms:modified xsi:type="dcterms:W3CDTF">2017-10-05T05:34:52Z</dcterms:modified>
</cp:coreProperties>
</file>